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620" y="4501615"/>
            <a:ext cx="11021656" cy="20360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2337" y="3632607"/>
            <a:ext cx="9707940" cy="1018032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B0F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3950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1168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23489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39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507"/>
            <a:ext cx="10972800" cy="10168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99006"/>
            <a:ext cx="10972800" cy="4352597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253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9527" y="216267"/>
            <a:ext cx="8540500" cy="1204783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9527" y="1472677"/>
            <a:ext cx="8540500" cy="4877719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4236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7114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3947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078" y="578506"/>
            <a:ext cx="10767081" cy="979604"/>
          </a:xfrm>
        </p:spPr>
        <p:txBody>
          <a:bodyPr>
            <a:normAutofit/>
          </a:bodyPr>
          <a:lstStyle>
            <a:lvl1pPr algn="r">
              <a:defRPr sz="4800" u="none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078" y="2059991"/>
            <a:ext cx="5386917" cy="758192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18181"/>
            <a:ext cx="5380160" cy="3237091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2059990"/>
            <a:ext cx="5389033" cy="758191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18181"/>
            <a:ext cx="5389033" cy="3237092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7460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6042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2781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7795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FFBFC-4CC9-495B-AC02-9B6659657837}" type="datetimeFigureOut">
              <a:rPr lang="sr-Latn-RS" smtClean="0"/>
              <a:t>28.9.2023.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5435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1C9F-3A8B-72CF-544F-13E60195C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013" y="4943856"/>
            <a:ext cx="11021656" cy="1566066"/>
          </a:xfrm>
        </p:spPr>
        <p:txBody>
          <a:bodyPr/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Primena inverzne </a:t>
            </a:r>
            <a:r>
              <a:rPr lang="sr-Latn-R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kinematike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 </a:t>
            </a:r>
            <a:b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kreiranju animacije kretanja 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3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modela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0C44C-17B6-F0BC-3D41-C90A6EF08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1729" y="4275735"/>
            <a:ext cx="9707940" cy="729081"/>
          </a:xfrm>
        </p:spPr>
        <p:txBody>
          <a:bodyPr>
            <a:normAutofit/>
          </a:bodyPr>
          <a:lstStyle/>
          <a:p>
            <a:r>
              <a:rPr lang="sr-Latn-RS" sz="3200" dirty="0"/>
              <a:t>Strahinja </a:t>
            </a:r>
            <a:r>
              <a:rPr lang="sr-Latn-RS" sz="3200" dirty="0" err="1"/>
              <a:t>Eraković</a:t>
            </a:r>
            <a:endParaRPr lang="sr-Latn-RS" sz="3200" dirty="0"/>
          </a:p>
        </p:txBody>
      </p:sp>
    </p:spTree>
    <p:extLst>
      <p:ext uri="{BB962C8B-B14F-4D97-AF65-F5344CB8AC3E}">
        <p14:creationId xmlns:p14="http://schemas.microsoft.com/office/powerpoint/2010/main" val="529939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F72E-6BC1-2E26-E5E1-D55D2AAD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7198"/>
            <a:ext cx="10972800" cy="1016827"/>
          </a:xfrm>
        </p:spPr>
        <p:txBody>
          <a:bodyPr/>
          <a:lstStyle/>
          <a:p>
            <a:pPr algn="ctr"/>
            <a:r>
              <a:rPr lang="sr-Latn-RS" dirty="0">
                <a:solidFill>
                  <a:schemeClr val="bg1"/>
                </a:solidFill>
              </a:rPr>
              <a:t>Animacija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3CF7F-B47F-3E67-AD24-4E42BF05B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51" y="1975104"/>
            <a:ext cx="10972800" cy="4882896"/>
          </a:xfrm>
        </p:spPr>
        <p:txBody>
          <a:bodyPr/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Stvaranje iluzije kretanja statičnih objekata</a:t>
            </a:r>
          </a:p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Veoma naporan posao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38AB0-B225-66A8-D120-C837E329F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3474" y="3755136"/>
            <a:ext cx="2665666" cy="2665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B62147-9215-FE81-CD71-DC39960C7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52" y="3755136"/>
            <a:ext cx="4404489" cy="26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642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D9EF-52AB-66E1-5227-9F5EFACD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02763"/>
            <a:ext cx="10972800" cy="1016827"/>
          </a:xfrm>
        </p:spPr>
        <p:txBody>
          <a:bodyPr/>
          <a:lstStyle/>
          <a:p>
            <a:pPr algn="ctr"/>
            <a:r>
              <a:rPr lang="sr-Latn-RS" dirty="0">
                <a:solidFill>
                  <a:schemeClr val="bg1"/>
                </a:solidFill>
              </a:rPr>
              <a:t>Rešenje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928CC-B027-9169-AE5D-48C5C093B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334715"/>
            <a:ext cx="10972800" cy="4352597"/>
          </a:xfrm>
        </p:spPr>
        <p:txBody>
          <a:bodyPr/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Kreirati aplikaciju koja će olakšati proces animiranja</a:t>
            </a:r>
          </a:p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Interaktivan i jednostavan način animiranja</a:t>
            </a:r>
          </a:p>
        </p:txBody>
      </p:sp>
    </p:spTree>
    <p:extLst>
      <p:ext uri="{BB962C8B-B14F-4D97-AF65-F5344CB8AC3E}">
        <p14:creationId xmlns:p14="http://schemas.microsoft.com/office/powerpoint/2010/main" val="6149131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094A84-02DD-A8ED-0078-26148BA9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750" y="219050"/>
            <a:ext cx="8540500" cy="1204783"/>
          </a:xfrm>
        </p:spPr>
        <p:txBody>
          <a:bodyPr/>
          <a:lstStyle/>
          <a:p>
            <a:pPr algn="ctr"/>
            <a:r>
              <a:rPr lang="sr-Latn-RS" dirty="0"/>
              <a:t>Inverzna </a:t>
            </a:r>
            <a:r>
              <a:rPr lang="sr-Latn-RS" dirty="0" err="1"/>
              <a:t>kinematika</a:t>
            </a:r>
            <a:endParaRPr lang="sr-Latn-R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002412-B45F-F45C-D08A-2080CC866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667" l="3500" r="98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32" y="3105037"/>
            <a:ext cx="3536695" cy="353669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DAF97-15E5-FD12-4BDC-6661AEFA4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34" y="3600132"/>
            <a:ext cx="4688625" cy="289916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4AB4510-ED6F-1872-8AFD-44EC632952F0}"/>
              </a:ext>
            </a:extLst>
          </p:cNvPr>
          <p:cNvSpPr txBox="1">
            <a:spLocks/>
          </p:cNvSpPr>
          <p:nvPr/>
        </p:nvSpPr>
        <p:spPr>
          <a:xfrm>
            <a:off x="2017776" y="1423833"/>
            <a:ext cx="9436608" cy="435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Bazirana na trigonometriji</a:t>
            </a:r>
          </a:p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Korisna u </a:t>
            </a:r>
            <a:r>
              <a:rPr lang="sr-Latn-R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kompijuterskoj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animaciji i </a:t>
            </a:r>
            <a:r>
              <a:rPr lang="sr-Latn-R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robotici</a:t>
            </a:r>
            <a:endParaRPr lang="sr-Latn-R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05707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3486C6-D473-6249-8A9C-9DD70ABF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err="1">
                <a:solidFill>
                  <a:schemeClr val="bg1"/>
                </a:solidFill>
              </a:rPr>
              <a:t>Unity</a:t>
            </a:r>
            <a:endParaRPr lang="sr-Latn-RS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A3921E-4BB6-D11D-8D35-2ED8D9F8A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198" y="1926240"/>
            <a:ext cx="2322754" cy="435292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95739A-E3B7-CC5F-9194-19E02AF80671}"/>
              </a:ext>
            </a:extLst>
          </p:cNvPr>
          <p:cNvSpPr txBox="1">
            <a:spLocks/>
          </p:cNvSpPr>
          <p:nvPr/>
        </p:nvSpPr>
        <p:spPr>
          <a:xfrm>
            <a:off x="384048" y="1978788"/>
            <a:ext cx="9436608" cy="435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Pogon za kreiranje video igara</a:t>
            </a:r>
          </a:p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Poseduje paket za rad sa inverznom </a:t>
            </a:r>
            <a:r>
              <a:rPr lang="sr-Latn-R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kinematikom</a:t>
            </a:r>
            <a:endParaRPr lang="sr-Latn-R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Mogućnost za dalji razvoj</a:t>
            </a:r>
          </a:p>
          <a:p>
            <a:r>
              <a:rPr lang="sr-Latn-R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Tranformacija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aplikacije u video igru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42C2CE-D254-05E7-52BF-030BA26DE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86667" l="11417" r="90000">
                        <a14:foregroundMark x1="50417" y1="31905" x2="42833" y2="33651"/>
                        <a14:foregroundMark x1="50750" y1="32540" x2="83500" y2="38254"/>
                        <a14:foregroundMark x1="83667" y1="38571" x2="79583" y2="74921"/>
                        <a14:foregroundMark x1="79583" y1="74286" x2="40583" y2="66825"/>
                        <a14:foregroundMark x1="41167" y1="67619" x2="42833" y2="33651"/>
                        <a14:foregroundMark x1="46667" y1="33333" x2="70500" y2="65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4964731"/>
            <a:ext cx="3959352" cy="20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711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3486C6-D473-6249-8A9C-9DD70ABF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>
                <a:solidFill>
                  <a:schemeClr val="bg1"/>
                </a:solidFill>
              </a:rPr>
              <a:t>Ideja aplikacije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ADF46A-DBF6-5D46-111F-9A67769D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09" y="1799006"/>
            <a:ext cx="10972800" cy="1559890"/>
          </a:xfrm>
        </p:spPr>
        <p:txBody>
          <a:bodyPr/>
          <a:lstStyle/>
          <a:p>
            <a:r>
              <a:rPr lang="sr-Latn-RS" dirty="0"/>
              <a:t>Definisanje kretanja modela pomoću stopa</a:t>
            </a:r>
          </a:p>
          <a:p>
            <a:r>
              <a:rPr lang="sr-Latn-RS" dirty="0"/>
              <a:t>Reagovanje modela na korake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0E053-CA72-5908-06B5-26D30481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36" y="2712720"/>
            <a:ext cx="2526664" cy="3804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A3AB6-4426-A3C4-FB51-C784A2DEC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2" y="3358896"/>
            <a:ext cx="4276337" cy="31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86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3486C6-D473-6249-8A9C-9DD70ABF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31175"/>
            <a:ext cx="10972800" cy="1016827"/>
          </a:xfrm>
        </p:spPr>
        <p:txBody>
          <a:bodyPr/>
          <a:lstStyle/>
          <a:p>
            <a:pPr algn="ctr"/>
            <a:r>
              <a:rPr lang="sr-Latn-RS" dirty="0">
                <a:solidFill>
                  <a:schemeClr val="bg1"/>
                </a:solidFill>
              </a:rPr>
              <a:t>Izgled aplikacije</a:t>
            </a:r>
          </a:p>
        </p:txBody>
      </p:sp>
      <p:pic>
        <p:nvPicPr>
          <p:cNvPr id="2" name="DemoSnimak">
            <a:hlinkClick r:id="" action="ppaction://media"/>
            <a:extLst>
              <a:ext uri="{FF2B5EF4-FFF2-40B4-BE49-F238E27FC236}">
                <a16:creationId xmlns:a16="http://schemas.microsoft.com/office/drawing/2014/main" id="{8306F95F-0B54-A93B-B927-D1C88D37C0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77" y="983569"/>
            <a:ext cx="10210645" cy="5743256"/>
          </a:xfrm>
        </p:spPr>
      </p:pic>
    </p:spTree>
    <p:extLst>
      <p:ext uri="{BB962C8B-B14F-4D97-AF65-F5344CB8AC3E}">
        <p14:creationId xmlns:p14="http://schemas.microsoft.com/office/powerpoint/2010/main" val="37297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3486C6-D473-6249-8A9C-9DD70ABF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876" y="2826608"/>
            <a:ext cx="8540500" cy="1204783"/>
          </a:xfrm>
        </p:spPr>
        <p:txBody>
          <a:bodyPr/>
          <a:lstStyle/>
          <a:p>
            <a:pPr algn="ctr"/>
            <a:r>
              <a:rPr lang="sr-Latn-RS" dirty="0"/>
              <a:t>Pitanja i komentari</a:t>
            </a:r>
          </a:p>
        </p:txBody>
      </p:sp>
    </p:spTree>
    <p:extLst>
      <p:ext uri="{BB962C8B-B14F-4D97-AF65-F5344CB8AC3E}">
        <p14:creationId xmlns:p14="http://schemas.microsoft.com/office/powerpoint/2010/main" val="161535501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83</Words>
  <Application>Microsoft Office PowerPoint</Application>
  <PresentationFormat>Widescreen</PresentationFormat>
  <Paragraphs>21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 Narrow</vt:lpstr>
      <vt:lpstr>Arial</vt:lpstr>
      <vt:lpstr>Candara</vt:lpstr>
      <vt:lpstr>Office Theme</vt:lpstr>
      <vt:lpstr>Primena inverzne kinematike u  kreiranju animacije kretanja 3D modela</vt:lpstr>
      <vt:lpstr>Animacija</vt:lpstr>
      <vt:lpstr>Rešenje</vt:lpstr>
      <vt:lpstr>Inverzna kinematika</vt:lpstr>
      <vt:lpstr>Unity</vt:lpstr>
      <vt:lpstr>Ideja aplikacije</vt:lpstr>
      <vt:lpstr>Izgled aplikacije</vt:lpstr>
      <vt:lpstr>Pitanja i komentari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Diplomski</dc:title>
  <dc:creator>Strahinja Erakovic</dc:creator>
  <cp:lastModifiedBy>Strahinja Erakovic</cp:lastModifiedBy>
  <cp:revision>5</cp:revision>
  <dcterms:created xsi:type="dcterms:W3CDTF">2023-09-26T17:44:40Z</dcterms:created>
  <dcterms:modified xsi:type="dcterms:W3CDTF">2023-09-27T22:15:17Z</dcterms:modified>
</cp:coreProperties>
</file>